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/>
    <p:restoredTop sz="94604"/>
  </p:normalViewPr>
  <p:slideViewPr>
    <p:cSldViewPr snapToGrid="0" snapToObjects="1">
      <p:cViewPr varScale="1">
        <p:scale>
          <a:sx n="196" d="100"/>
          <a:sy n="196" d="100"/>
        </p:scale>
        <p:origin x="6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3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052D-70F8-9949-A06E-3691CE0152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BEF2-B1B8-2147-8BB6-0FA0BA074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yncHR.com" TargetMode="External"/><Relationship Id="rId12" Type="http://schemas.openxmlformats.org/officeDocument/2006/relationships/image" Target="../media/image13.png"/><Relationship Id="rId13" Type="http://schemas.openxmlformats.org/officeDocument/2006/relationships/hyperlink" Target="https://mobile.twitter.com/syncHR" TargetMode="External"/><Relationship Id="rId1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hyperlink" Target="https://www.facebook.com/synchr.inc" TargetMode="External"/><Relationship Id="rId4" Type="http://schemas.openxmlformats.org/officeDocument/2006/relationships/hyperlink" Target="https://www.linkedin.com/company/2623606" TargetMode="External"/><Relationship Id="rId5" Type="http://schemas.openxmlformats.org/officeDocument/2006/relationships/hyperlink" Target="htttp://www.facebook.com/wowza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://www.linkedin.com/company/wowza-media-systems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://www.twitter.com/wowzamedia" TargetMode="External"/><Relationship Id="rId10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sp>
        <p:nvSpPr>
          <p:cNvPr id="38" name="Text Placeholder 3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663" y="2229557"/>
            <a:ext cx="5970171" cy="517412"/>
          </a:xfrm>
        </p:spPr>
        <p:txBody>
          <a:bodyPr anchor="ctr"/>
          <a:lstStyle>
            <a:lvl1pPr marL="0" indent="0" algn="l">
              <a:buNone/>
              <a:defRPr sz="4400" b="1">
                <a:solidFill>
                  <a:srgbClr val="05264E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1599005" y="2790946"/>
            <a:ext cx="5969829" cy="341721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8143" y="4929473"/>
            <a:ext cx="822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797F81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3" name="Picture 2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  <p:pic>
        <p:nvPicPr>
          <p:cNvPr id="7" name="Picture 6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pic>
        <p:nvPicPr>
          <p:cNvPr id="9" name="Picture 8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694ACAFD-A6D0-4A0E-A913-115B2B3B841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62BBA92-977D-4B08-B5A7-0F1B34866FB5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371796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84296"/>
            <a:ext cx="8924995" cy="3819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pic>
        <p:nvPicPr>
          <p:cNvPr id="8" name="Picture 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3"/>
            <a:ext cx="5195224" cy="296497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6479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116D84-3848-4FE7-BA04-BCE99B54B39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2"/>
            <a:ext cx="5195224" cy="317029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85326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4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9BA8111-A6D6-4166-8478-3330F415573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1"/>
            <a:ext cx="5195224" cy="387585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3487935" cy="255881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2BE802C-04AB-447E-9A2D-53E15A1091A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1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1"/>
            <a:ext cx="2729217" cy="242711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284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B34B2C-AF9F-4197-BC4B-C16C6F496AA3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2"/>
            <a:ext cx="2720056" cy="17497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2"/>
            <a:ext cx="2729217" cy="174977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31800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3D01289-B269-420E-901C-2AB1835D04D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627486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286004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855777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286004"/>
            <a:ext cx="2729217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855777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627486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855777"/>
            <a:ext cx="3146516" cy="38667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8C6B7D-C727-4480-8B4D-CCD524F44110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 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65963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66933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1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A0BBF2-87B4-4D65-91C8-54FC15D507CA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79839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8080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80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F551E1-1D9C-493E-834E-55375B2A6246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467722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03237"/>
            <a:ext cx="4457778" cy="24945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888860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293541"/>
            <a:ext cx="4372015" cy="250423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879164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457932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8C1B718-1A62-4204-9815-351D139FA47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39246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37907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35968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BDE2860-252A-4F29-8091-93961C6FBF4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62527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61188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5924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00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89552C-C8FE-4484-B1FC-DC785F0B8CE9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225557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22421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222278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40144CA-6CD5-4E13-85CA-6264C47DDA77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6"/>
            <a:ext cx="2814614" cy="88429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53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5CF78D8-AFFB-440C-AEB5-FDB513BBF024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5"/>
            <a:ext cx="2814614" cy="111007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7C91AAC-B2E6-4C08-8300-DC01D57716B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354237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833730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2925709"/>
            <a:ext cx="2814614" cy="190969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- Grey Background Title Slide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38" name="Picture 3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39" name="Picture 3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29" name="Picture 28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pic>
        <p:nvPicPr>
          <p:cNvPr id="17" name="Picture 16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25" name="Picture 2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31" name="Picture 30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208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2">
    <p:bg>
      <p:bgPr>
        <a:solidFill>
          <a:srgbClr val="13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7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11" name="Picture 10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E3FF100-5D41-4E05-9945-F7DB82F652CD}" type="slidenum">
              <a:rPr lang="en-US" sz="800" smtClean="0">
                <a:solidFill>
                  <a:schemeClr val="bg2"/>
                </a:solidFill>
              </a:rPr>
              <a:pPr algn="l"/>
              <a:t>‹#›</a:t>
            </a:fld>
            <a:r>
              <a:rPr lang="en-US" sz="800" dirty="0">
                <a:solidFill>
                  <a:schemeClr val="bg2"/>
                </a:solidFill>
              </a:rPr>
              <a:t> 									© 2017 SyncHR, Inc. All rights reserved. Confidential &amp; Proprietary.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4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4" name="Picture 3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9181B92-B301-44EC-A45C-EABF93136261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10645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6A5F2E0-A0D5-4FE2-99A6-AB69DCFA92D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 												© 2017 SyncHR, Inc. All rights reserved. Confidential &amp; Proprietary.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6E888F9-9A6E-43BE-AEFD-B8B7E31FA35C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" y="4432750"/>
            <a:ext cx="9144000" cy="712167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0FFCFD4-6EB0-49E6-B420-7F7339F3C452}" type="slidenum">
              <a:rPr lang="en-US" sz="800" smtClean="0">
                <a:solidFill>
                  <a:srgbClr val="FFFFFE"/>
                </a:solidFill>
              </a:rPr>
              <a:t>‹#›</a:t>
            </a:fld>
            <a:r>
              <a:rPr lang="en-US" sz="800" dirty="0">
                <a:solidFill>
                  <a:srgbClr val="FFFFFE"/>
                </a:solidFill>
              </a:rPr>
              <a:t>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5235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C1842F0-D068-4F6E-8FDF-8970CFE9DBDF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		© 2017 SyncHR, Inc. All rights reserved. Confidential &amp; Proprietary.</a:t>
            </a:r>
          </a:p>
        </p:txBody>
      </p:sp>
      <p:pic>
        <p:nvPicPr>
          <p:cNvPr id="6" name="Picture 5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Employee Self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3" y="786609"/>
            <a:ext cx="6423518" cy="246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9062" y="2171432"/>
            <a:ext cx="1267858" cy="228600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7120" y="1005841"/>
            <a:ext cx="4191000" cy="258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main dashboard will appear.  You can edit the layout simply by clicking on any grey panel header and dragging it to your preferred location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You can also collapse or expand the panel by clicking the arrow in the header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987593"/>
            <a:ext cx="7581900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5722620" y="3470591"/>
            <a:ext cx="1780090" cy="616804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26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63" y="1213329"/>
            <a:ext cx="6423518" cy="246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45606" y="2812079"/>
            <a:ext cx="990600" cy="260494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94" y="2451793"/>
            <a:ext cx="25336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07612" y="3416357"/>
            <a:ext cx="457200" cy="287098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03" y="1274289"/>
            <a:ext cx="6423518" cy="246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16717" y="3089527"/>
            <a:ext cx="2759137" cy="478786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75854" y="3289041"/>
            <a:ext cx="1467270" cy="0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569" t="49462" r="48974" b="35960"/>
          <a:stretch/>
        </p:blipFill>
        <p:spPr>
          <a:xfrm>
            <a:off x="6049534" y="3023931"/>
            <a:ext cx="2095242" cy="143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81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There are many panels on your dashboard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following slides show you how to edit panels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8" y="1280159"/>
            <a:ext cx="4952090" cy="287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76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My Contact Info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83" t="22816" r="56334" b="55747"/>
          <a:stretch/>
        </p:blipFill>
        <p:spPr>
          <a:xfrm>
            <a:off x="167640" y="762318"/>
            <a:ext cx="6141720" cy="210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65222" y="1333500"/>
            <a:ext cx="747290" cy="32517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1833" y="1813346"/>
            <a:ext cx="2895600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Hover over the area you want to add, edit, or delete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Select the corresponding icon, and complete the fields that are displayed.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47" y="1889863"/>
            <a:ext cx="1204982" cy="6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30039" y="1887436"/>
            <a:ext cx="1205488" cy="589950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Contacts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" y="688340"/>
            <a:ext cx="5808980" cy="155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26" y="1325880"/>
            <a:ext cx="4096369" cy="359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1714501"/>
            <a:ext cx="602512" cy="312420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 &amp; Certifications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622300"/>
            <a:ext cx="6969760" cy="1677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2" y="1295400"/>
            <a:ext cx="3294573" cy="36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1714501"/>
            <a:ext cx="2042160" cy="31241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1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Tax Elections (W-4)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504"/>
            <a:ext cx="6469380" cy="1912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26275"/>
            <a:ext cx="4278816" cy="427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" y="2446021"/>
            <a:ext cx="2423160" cy="32765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Tax Elections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0"/>
            <a:ext cx="6621780" cy="226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03611"/>
            <a:ext cx="5497529" cy="401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" y="2446021"/>
            <a:ext cx="2072640" cy="29717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5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&amp; Links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"/>
            <a:ext cx="7924800" cy="38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74" y="1162972"/>
            <a:ext cx="3741256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5840" y="1973581"/>
            <a:ext cx="1706880" cy="3428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9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Overview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Notifications / Onboarding Tasks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Settings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Dashboard (Edits)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Total Compensation / Direct Deposits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Time and Attendance Portal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Benefits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Life Events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Provides historical access to pay stubs (once initial payroll is active)</a:t>
            </a:r>
          </a:p>
          <a:p>
            <a:r>
              <a:rPr lang="en-US" sz="2000" dirty="0"/>
              <a:t>Selecting a pay period link will open the corresponding check stub as a .pdf document.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Paystubs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18" y="2266306"/>
            <a:ext cx="772477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6823" y="2814536"/>
            <a:ext cx="1203960" cy="246911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0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Compensation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8316"/>
            <a:ext cx="8233492" cy="270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40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Deposit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" y="642620"/>
            <a:ext cx="7861300" cy="226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907116"/>
            <a:ext cx="3277951" cy="390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1960" y="2247901"/>
            <a:ext cx="1600200" cy="35813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608320" y="884296"/>
            <a:ext cx="3441605" cy="3819037"/>
          </a:xfrm>
        </p:spPr>
        <p:txBody>
          <a:bodyPr>
            <a:normAutofit/>
          </a:bodyPr>
          <a:lstStyle/>
          <a:p>
            <a:r>
              <a:rPr lang="en-US" sz="2000" dirty="0"/>
              <a:t>To access your time portal, click on </a:t>
            </a:r>
            <a:r>
              <a:rPr lang="en-US" sz="2000" b="1" dirty="0" smtClean="0"/>
              <a:t>Timesheet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Portal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1"/>
          <a:stretch/>
        </p:blipFill>
        <p:spPr>
          <a:xfrm>
            <a:off x="609922" y="990600"/>
            <a:ext cx="4160198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0080" y="3726181"/>
            <a:ext cx="1752600" cy="4190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 Life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1"/>
          <a:stretch/>
        </p:blipFill>
        <p:spPr>
          <a:xfrm>
            <a:off x="609922" y="990600"/>
            <a:ext cx="4160198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0080" y="1775461"/>
            <a:ext cx="1752600" cy="4190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54" y="2499360"/>
            <a:ext cx="3291726" cy="222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92040" y="884296"/>
            <a:ext cx="4157885" cy="3819037"/>
          </a:xfrm>
        </p:spPr>
        <p:txBody>
          <a:bodyPr/>
          <a:lstStyle/>
          <a:p>
            <a:r>
              <a:rPr lang="en-US" sz="2000" dirty="0"/>
              <a:t>Change Reasons include:</a:t>
            </a:r>
          </a:p>
          <a:p>
            <a:pPr lvl="1"/>
            <a:r>
              <a:rPr lang="en-US" sz="2000" dirty="0"/>
              <a:t>Marriage / Domestic Partnership</a:t>
            </a:r>
          </a:p>
          <a:p>
            <a:pPr lvl="1"/>
            <a:r>
              <a:rPr lang="en-US" sz="2000" dirty="0"/>
              <a:t>Divorce / End Domestic Partnership</a:t>
            </a:r>
          </a:p>
          <a:p>
            <a:pPr lvl="1"/>
            <a:r>
              <a:rPr lang="en-US" sz="2000" dirty="0"/>
              <a:t>Birth / Adoption</a:t>
            </a:r>
          </a:p>
          <a:p>
            <a:pPr lvl="1"/>
            <a:r>
              <a:rPr lang="en-US" sz="2000" dirty="0"/>
              <a:t>Loss of Other Coverage</a:t>
            </a:r>
          </a:p>
          <a:p>
            <a:pPr lvl="1"/>
            <a:r>
              <a:rPr lang="en-US" sz="2000" dirty="0"/>
              <a:t>Gained Other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1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4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32" y="884238"/>
            <a:ext cx="6579086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4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If it’s the first time you are accessing the system, you may need to handle some tasks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When you log into </a:t>
            </a:r>
            <a:r>
              <a:rPr lang="en-US" sz="8000" dirty="0" smtClean="0"/>
              <a:t>Employee Self Service, </a:t>
            </a:r>
            <a:r>
              <a:rPr lang="en-US" sz="8000" dirty="0"/>
              <a:t>it is important that you check your notification center. If you have any tasks that require attention, you will see a checkmark and number.</a:t>
            </a:r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 smtClean="0"/>
          </a:p>
          <a:p>
            <a:r>
              <a:rPr lang="en-US" sz="8000" dirty="0" smtClean="0"/>
              <a:t>Click </a:t>
            </a:r>
            <a:r>
              <a:rPr lang="en-US" sz="8000" dirty="0"/>
              <a:t>on the </a:t>
            </a:r>
            <a:r>
              <a:rPr lang="en-US" sz="8000" b="1" dirty="0" smtClean="0"/>
              <a:t>notification</a:t>
            </a:r>
            <a:r>
              <a:rPr lang="en-US" sz="8000" dirty="0" smtClean="0"/>
              <a:t> icon</a:t>
            </a:r>
            <a:endParaRPr lang="en-US" sz="8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0" y="2687171"/>
            <a:ext cx="392430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59870" y="2590369"/>
            <a:ext cx="801511" cy="745066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will see the following screen: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Click on the yellow “wheel” next to the line </a:t>
            </a:r>
            <a:r>
              <a:rPr lang="en-US" sz="2000" b="1" dirty="0" smtClean="0"/>
              <a:t>Complete Onboarding 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4167" r="3036" b="4167"/>
          <a:stretch/>
        </p:blipFill>
        <p:spPr>
          <a:xfrm>
            <a:off x="2491369" y="1901184"/>
            <a:ext cx="3924671" cy="14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56114" y="2477669"/>
            <a:ext cx="252468" cy="243760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You will see a navigation screen which will allow you to finish some important tasks required to confirm your status as active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Click on the icon to the left to edit the sections visible in this area to complete your </a:t>
            </a:r>
            <a:r>
              <a:rPr lang="en-US" dirty="0" smtClean="0"/>
              <a:t>onboarding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 Tasks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756" b="5421"/>
          <a:stretch/>
        </p:blipFill>
        <p:spPr>
          <a:xfrm>
            <a:off x="2788118" y="1584406"/>
            <a:ext cx="3227672" cy="228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73828" y="2586527"/>
            <a:ext cx="208923" cy="21110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access your settings as well as log out of the system, click the </a:t>
            </a:r>
            <a:r>
              <a:rPr lang="en-US" sz="2000" b="1" dirty="0" smtClean="0"/>
              <a:t>profile image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&amp; Logout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65" y="2510857"/>
            <a:ext cx="4617720" cy="199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40" y="1490330"/>
            <a:ext cx="1669537" cy="110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75714" y="1454412"/>
            <a:ext cx="448410" cy="461474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1748857"/>
            <a:ext cx="4617720" cy="199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06" y="655320"/>
            <a:ext cx="3277534" cy="391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51114" y="2505972"/>
            <a:ext cx="940526" cy="237228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1767"/>
      </p:ext>
    </p:extLst>
  </p:cSld>
  <p:clrMapOvr>
    <a:masterClrMapping/>
  </p:clrMapOvr>
</p:sld>
</file>

<file path=ppt/theme/theme1.xml><?xml version="1.0" encoding="utf-8"?>
<a:theme xmlns:a="http://schemas.openxmlformats.org/drawingml/2006/main" name="SyncHR_PPT_Theme_v6_03-2017">
  <a:themeElements>
    <a:clrScheme name="SyncHR Colors">
      <a:dk1>
        <a:srgbClr val="262324"/>
      </a:dk1>
      <a:lt1>
        <a:srgbClr val="FFFFFE"/>
      </a:lt1>
      <a:dk2>
        <a:srgbClr val="05264E"/>
      </a:dk2>
      <a:lt2>
        <a:srgbClr val="959CA1"/>
      </a:lt2>
      <a:accent1>
        <a:srgbClr val="8DC63F"/>
      </a:accent1>
      <a:accent2>
        <a:srgbClr val="003D79"/>
      </a:accent2>
      <a:accent3>
        <a:srgbClr val="959CA1"/>
      </a:accent3>
      <a:accent4>
        <a:srgbClr val="F68C40"/>
      </a:accent4>
      <a:accent5>
        <a:srgbClr val="FFFFFE"/>
      </a:accent5>
      <a:accent6>
        <a:srgbClr val="1AB7EA"/>
      </a:accent6>
      <a:hlink>
        <a:srgbClr val="003D79"/>
      </a:hlink>
      <a:folHlink>
        <a:srgbClr val="F68C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EA766B9-F51F-5F40-A462-F03333D1A798}" vid="{F7A3E868-15B2-C548-9DD0-52068E5FE3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58352BE28A4A917972A490F25CE5" ma:contentTypeVersion="10" ma:contentTypeDescription="Create a new document." ma:contentTypeScope="" ma:versionID="c60791a4bff9b94b83224145d40e28aa">
  <xsd:schema xmlns:xsd="http://www.w3.org/2001/XMLSchema" xmlns:xs="http://www.w3.org/2001/XMLSchema" xmlns:p="http://schemas.microsoft.com/office/2006/metadata/properties" xmlns:ns2="583fa6d3-6b88-449c-b5fc-bc3a275ebad5" xmlns:ns3="84d972bb-83f7-4ad5-ba45-2dc0738e52bc" targetNamespace="http://schemas.microsoft.com/office/2006/metadata/properties" ma:root="true" ma:fieldsID="bf993c71b4b2fea5a097ab15263b202c" ns2:_="" ns3:_="">
    <xsd:import namespace="583fa6d3-6b88-449c-b5fc-bc3a275ebad5"/>
    <xsd:import namespace="84d972bb-83f7-4ad5-ba45-2dc0738e52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ost_x0020_Recent_x0020_Update_x0020_Date" minOccurs="0"/>
                <xsd:element ref="ns3:Functional_x0020_Area" minOccurs="0"/>
                <xsd:element ref="ns3:Customer_x0020_Specific_x003f_" minOccurs="0"/>
                <xsd:element ref="ns3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fa6d3-6b88-449c-b5fc-bc3a275eba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72bb-83f7-4ad5-ba45-2dc0738e5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ost_x0020_Recent_x0020_Update_x0020_Date" ma:index="14" nillable="true" ma:displayName="Most Recent Update" ma:default="##/##/####" ma:description="Type the date this document was most recently updated" ma:internalName="Most_x0020_Recent_x0020_Update_x0020_Date">
      <xsd:simpleType>
        <xsd:restriction base="dms:Text">
          <xsd:maxLength value="255"/>
        </xsd:restriction>
      </xsd:simpleType>
    </xsd:element>
    <xsd:element name="Functional_x0020_Area" ma:index="15" nillable="true" ma:displayName="Functional Area" ma:description="Select the Functional Area " ma:internalName="Functional_x0020_Area">
      <xsd:simpleType>
        <xsd:restriction base="dms:Choice">
          <xsd:enumeration value="End User"/>
          <xsd:enumeration value="HR"/>
          <xsd:enumeration value="Benefits"/>
          <xsd:enumeration value="Payroll"/>
          <xsd:enumeration value="Time &amp; Attendance"/>
          <xsd:enumeration value="Reporting"/>
          <xsd:enumeration value="Change Management"/>
          <xsd:enumeration value="Sales &amp; marketing"/>
        </xsd:restriction>
      </xsd:simpleType>
    </xsd:element>
    <xsd:element name="Customer_x0020_Specific_x003f_" ma:index="16" nillable="true" ma:displayName="Customer" ma:description="Type the name of the Customer this entry applies to, or type 'Generic'" ma:internalName="Customer_x0020_Specific_x003f_">
      <xsd:simpleType>
        <xsd:restriction base="dms:Text">
          <xsd:maxLength value="255"/>
        </xsd:restriction>
      </xsd:simpleType>
    </xsd:element>
    <xsd:element name="Format" ma:index="17" nillable="true" ma:displayName="Format" ma:internalName="Format">
      <xsd:simpleType>
        <xsd:restriction base="dms:Choice">
          <xsd:enumeration value="Care Article"/>
          <xsd:enumeration value="Bridge"/>
          <xsd:enumeration value="Custom QRG"/>
          <xsd:enumeration value="Generic QRG"/>
          <xsd:enumeration value="Video"/>
          <xsd:enumeration value="Misc."/>
          <xsd:enumeration value="CM Doc"/>
          <xsd:enumeration value="CM Check-In"/>
          <xsd:enumeration value="CM Agenda"/>
          <xsd:enumeration value="SyncHR Policies &amp; Form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_x0020_Specific_x003f_ xmlns="84d972bb-83f7-4ad5-ba45-2dc0738e52bc" xsi:nil="true"/>
    <Format xmlns="84d972bb-83f7-4ad5-ba45-2dc0738e52bc" xsi:nil="true"/>
    <Most_x0020_Recent_x0020_Update_x0020_Date xmlns="84d972bb-83f7-4ad5-ba45-2dc0738e52bc">##/##/####</Most_x0020_Recent_x0020_Update_x0020_Date>
    <Functional_x0020_Area xmlns="84d972bb-83f7-4ad5-ba45-2dc0738e52bc" xsi:nil="true"/>
  </documentManagement>
</p:properties>
</file>

<file path=customXml/itemProps1.xml><?xml version="1.0" encoding="utf-8"?>
<ds:datastoreItem xmlns:ds="http://schemas.openxmlformats.org/officeDocument/2006/customXml" ds:itemID="{73F91565-7544-40D2-B16F-5010DC4FB221}"/>
</file>

<file path=customXml/itemProps2.xml><?xml version="1.0" encoding="utf-8"?>
<ds:datastoreItem xmlns:ds="http://schemas.openxmlformats.org/officeDocument/2006/customXml" ds:itemID="{E8A105FE-8789-4EB5-86D2-D5C9F5C111F1}"/>
</file>

<file path=customXml/itemProps3.xml><?xml version="1.0" encoding="utf-8"?>
<ds:datastoreItem xmlns:ds="http://schemas.openxmlformats.org/officeDocument/2006/customXml" ds:itemID="{DE646481-60DD-4F56-B0EC-7284C3849C35}"/>
</file>

<file path=docProps/app.xml><?xml version="1.0" encoding="utf-8"?>
<Properties xmlns="http://schemas.openxmlformats.org/officeDocument/2006/extended-properties" xmlns:vt="http://schemas.openxmlformats.org/officeDocument/2006/docPropsVTypes">
  <Template>SyncHR 2017</Template>
  <TotalTime>90</TotalTime>
  <Words>357</Words>
  <Application>Microsoft Macintosh PowerPoint</Application>
  <PresentationFormat>On-screen Show (16:9)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Bold</vt:lpstr>
      <vt:lpstr>Calibri</vt:lpstr>
      <vt:lpstr>Century Gothic</vt:lpstr>
      <vt:lpstr>Museo Sans 300</vt:lpstr>
      <vt:lpstr>SyncHR_PPT_Theme_v6_03-2017</vt:lpstr>
      <vt:lpstr>PowerPoint Presentation</vt:lpstr>
      <vt:lpstr>Agenda</vt:lpstr>
      <vt:lpstr>PowerPoint Presentation</vt:lpstr>
      <vt:lpstr>Employee Dashboard</vt:lpstr>
      <vt:lpstr>Notifications</vt:lpstr>
      <vt:lpstr>Task List</vt:lpstr>
      <vt:lpstr>Onboarding Tasks</vt:lpstr>
      <vt:lpstr>Settings &amp; Logout</vt:lpstr>
      <vt:lpstr>Password</vt:lpstr>
      <vt:lpstr>Layout</vt:lpstr>
      <vt:lpstr>Profile Image</vt:lpstr>
      <vt:lpstr>Language</vt:lpstr>
      <vt:lpstr>Dashboard</vt:lpstr>
      <vt:lpstr>Changing My Contact Info</vt:lpstr>
      <vt:lpstr>Emergency Contacts</vt:lpstr>
      <vt:lpstr>Licenses &amp; Certifications</vt:lpstr>
      <vt:lpstr>Federal Tax Elections (W-4)</vt:lpstr>
      <vt:lpstr>State Tax Elections</vt:lpstr>
      <vt:lpstr>Documents &amp; Links</vt:lpstr>
      <vt:lpstr>Paystubs</vt:lpstr>
      <vt:lpstr>Total Compensation</vt:lpstr>
      <vt:lpstr>Direct Deposit</vt:lpstr>
      <vt:lpstr>Time Portal Access</vt:lpstr>
      <vt:lpstr>Report a Life Event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Lara</dc:creator>
  <cp:lastModifiedBy>Jake Lara</cp:lastModifiedBy>
  <cp:revision>12</cp:revision>
  <dcterms:created xsi:type="dcterms:W3CDTF">2017-04-05T20:53:57Z</dcterms:created>
  <dcterms:modified xsi:type="dcterms:W3CDTF">2017-09-21T21:08:18Z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0x010100CAB958352BE28A4A917972A490F25CE5</vt:lpwstr>
  </property>
</Properties>
</file>